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94"/>
  </p:normalViewPr>
  <p:slideViewPr>
    <p:cSldViewPr>
      <p:cViewPr varScale="1">
        <p:scale>
          <a:sx n="121" d="100"/>
          <a:sy n="121" d="100"/>
        </p:scale>
        <p:origin x="14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7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2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ja-JP" altLang="en-US" sz="3200">
                <a:solidFill>
                  <a:schemeClr val="bg1"/>
                </a:solidFill>
                <a:latin typeface="+mj-ea"/>
              </a:rPr>
              <a:t>第</a:t>
            </a:r>
            <a:r>
              <a:rPr lang="en-US" altLang="ja-JP" sz="3200">
                <a:solidFill>
                  <a:schemeClr val="bg1"/>
                </a:solidFill>
                <a:latin typeface="+mj-ea"/>
              </a:rPr>
              <a:t>40</a:t>
            </a:r>
            <a:r>
              <a:rPr lang="ja-JP" altLang="en-US" sz="3200">
                <a:solidFill>
                  <a:schemeClr val="bg1"/>
                </a:solidFill>
                <a:latin typeface="+mj-ea"/>
              </a:rPr>
              <a:t>回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日本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TDM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学会・学術大会</a:t>
            </a:r>
            <a:br>
              <a:rPr kumimoji="1"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開示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筆頭発表者氏名：●●　●●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6864" cy="1273696"/>
          </a:xfrm>
        </p:spPr>
        <p:txBody>
          <a:bodyPr>
            <a:normAutofit/>
          </a:bodyPr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+mn-ea"/>
              </a:rPr>
              <a:t>演題発表に関連し、</a:t>
            </a:r>
            <a:endParaRPr kumimoji="1" lang="en-US" altLang="ja-JP" sz="24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開示すべき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関係にある企業等はありません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。</a:t>
            </a:r>
            <a:endParaRPr kumimoji="1" lang="ja-JP" altLang="en-US" sz="2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b5a5a7467661af8802ef46e400a3a1703eec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43</Words>
  <Application>Microsoft Macintosh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第40回日本TDM学会・学術大会  筆頭発表者のCOI開示  筆頭発表者氏名：●●　●●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Katsura Kagawa</dc:creator>
  <cp:lastModifiedBy>佐藤芳則</cp:lastModifiedBy>
  <cp:revision>19</cp:revision>
  <dcterms:created xsi:type="dcterms:W3CDTF">2016-02-04T08:40:18Z</dcterms:created>
  <dcterms:modified xsi:type="dcterms:W3CDTF">2024-04-13T02:16:15Z</dcterms:modified>
</cp:coreProperties>
</file>