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>
      <p:cViewPr varScale="1">
        <p:scale>
          <a:sx n="121" d="100"/>
          <a:sy n="121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2024/4/13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kumimoji="1" lang="ja-JP" altLang="en-US" sz="320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40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日本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学会・学術大会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2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関係にある企業等として、</a:t>
            </a:r>
            <a:endParaRPr lang="en-US" altLang="ja-JP" sz="22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  <a:latin typeface="+mn-ea"/>
              </a:rPr>
              <a:t>企業名を記載</a:t>
            </a: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第40回日本TDM学会・学術大会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佐藤芳則</cp:lastModifiedBy>
  <cp:revision>19</cp:revision>
  <dcterms:created xsi:type="dcterms:W3CDTF">2016-02-04T08:40:18Z</dcterms:created>
  <dcterms:modified xsi:type="dcterms:W3CDTF">2024-04-13T02:15:42Z</dcterms:modified>
</cp:coreProperties>
</file>